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  <p:sldMasterId id="2147483707" r:id="rId2"/>
  </p:sldMasterIdLst>
  <p:notesMasterIdLst>
    <p:notesMasterId r:id="rId26"/>
  </p:notesMasterIdLst>
  <p:sldIdLst>
    <p:sldId id="401" r:id="rId3"/>
    <p:sldId id="419" r:id="rId4"/>
    <p:sldId id="402" r:id="rId5"/>
    <p:sldId id="420" r:id="rId6"/>
    <p:sldId id="403" r:id="rId7"/>
    <p:sldId id="404" r:id="rId8"/>
    <p:sldId id="405" r:id="rId9"/>
    <p:sldId id="406" r:id="rId10"/>
    <p:sldId id="407" r:id="rId11"/>
    <p:sldId id="421" r:id="rId12"/>
    <p:sldId id="408" r:id="rId13"/>
    <p:sldId id="418" r:id="rId14"/>
    <p:sldId id="409" r:id="rId15"/>
    <p:sldId id="439" r:id="rId16"/>
    <p:sldId id="440" r:id="rId17"/>
    <p:sldId id="441" r:id="rId18"/>
    <p:sldId id="442" r:id="rId19"/>
    <p:sldId id="443" r:id="rId20"/>
    <p:sldId id="444" r:id="rId21"/>
    <p:sldId id="445" r:id="rId22"/>
    <p:sldId id="461" r:id="rId23"/>
    <p:sldId id="462" r:id="rId24"/>
    <p:sldId id="463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0AB6"/>
    <a:srgbClr val="CC00CC"/>
    <a:srgbClr val="9900FF"/>
    <a:srgbClr val="3333CC"/>
    <a:srgbClr val="973942"/>
    <a:srgbClr val="A50021"/>
    <a:srgbClr val="FFCC00"/>
    <a:srgbClr val="A617A9"/>
    <a:srgbClr val="BC149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441" autoAdjust="0"/>
    <p:restoredTop sz="96433" autoAdjust="0"/>
  </p:normalViewPr>
  <p:slideViewPr>
    <p:cSldViewPr snapToGrid="0">
      <p:cViewPr>
        <p:scale>
          <a:sx n="75" d="100"/>
          <a:sy n="75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0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0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10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7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1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1"/>
          <p:cNvSpPr txBox="1">
            <a:spLocks noGrp="1"/>
          </p:cNvSpPr>
          <p:nvPr>
            <p:ph type="body" idx="1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43177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354" lvl="1" indent="-406381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532" lvl="2" indent="-380981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709" lvl="3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5886" lvl="4" indent="-355582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062" lvl="5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240" lvl="6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418" lvl="7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594" lvl="8" indent="-3555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1"/>
          <p:cNvSpPr txBox="1">
            <a:spLocks noGrp="1"/>
          </p:cNvSpPr>
          <p:nvPr>
            <p:ph type="body" idx="2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1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1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1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4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2"/>
          <p:cNvSpPr txBox="1">
            <a:spLocks noGrp="1"/>
          </p:cNvSpPr>
          <p:nvPr>
            <p:ph type="title"/>
          </p:nvPr>
        </p:nvSpPr>
        <p:spPr>
          <a:xfrm>
            <a:off x="840330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2"/>
          <p:cNvSpPr>
            <a:spLocks noGrp="1"/>
          </p:cNvSpPr>
          <p:nvPr>
            <p:ph type="pic" idx="2"/>
          </p:nvPr>
        </p:nvSpPr>
        <p:spPr>
          <a:xfrm>
            <a:off x="5183717" y="987432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68" name="Google Shape;68;p112"/>
          <p:cNvSpPr txBox="1">
            <a:spLocks noGrp="1"/>
          </p:cNvSpPr>
          <p:nvPr>
            <p:ph type="body" idx="1"/>
          </p:nvPr>
        </p:nvSpPr>
        <p:spPr>
          <a:xfrm>
            <a:off x="840330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228589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1pPr>
            <a:lvl2pPr marL="914354" lvl="1" indent="-228589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2pPr>
            <a:lvl3pPr marL="1371532" lvl="2" indent="-228589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3pPr>
            <a:lvl4pPr marL="1828709" lvl="3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4pPr>
            <a:lvl5pPr marL="2285886" lvl="4" indent="-228589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5pPr>
            <a:lvl6pPr marL="2743062" lvl="5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240" lvl="6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418" lvl="7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594" lvl="8" indent="-22858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2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2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2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0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3"/>
          <p:cNvSpPr txBox="1">
            <a:spLocks noGrp="1"/>
          </p:cNvSpPr>
          <p:nvPr>
            <p:ph type="body" idx="1"/>
          </p:nvPr>
        </p:nvSpPr>
        <p:spPr>
          <a:xfrm rot="5400000">
            <a:off x="4038600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3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3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3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27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4"/>
          <p:cNvSpPr txBox="1">
            <a:spLocks noGrp="1"/>
          </p:cNvSpPr>
          <p:nvPr>
            <p:ph type="title"/>
          </p:nvPr>
        </p:nvSpPr>
        <p:spPr>
          <a:xfrm rot="5400000">
            <a:off x="7239000" y="2057400"/>
            <a:ext cx="54864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14"/>
          <p:cNvSpPr txBox="1">
            <a:spLocks noGrp="1"/>
          </p:cNvSpPr>
          <p:nvPr>
            <p:ph type="body" idx="1"/>
          </p:nvPr>
        </p:nvSpPr>
        <p:spPr>
          <a:xfrm rot="5400000">
            <a:off x="1955800" y="-431800"/>
            <a:ext cx="54864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178" lvl="0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54" lvl="1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532" lvl="2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09" lvl="3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5886" lvl="4" indent="-342882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062" lvl="5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40" lvl="6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18" lvl="7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594" lvl="8" indent="-34288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4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4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14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8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8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38"/>
          <p:cNvSpPr txBox="1">
            <a:spLocks noGrp="1"/>
          </p:cNvSpPr>
          <p:nvPr>
            <p:ph type="body" idx="1"/>
          </p:nvPr>
        </p:nvSpPr>
        <p:spPr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38"/>
          <p:cNvSpPr txBox="1">
            <a:spLocks noGrp="1"/>
          </p:cNvSpPr>
          <p:nvPr>
            <p:ph type="dt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38"/>
          <p:cNvSpPr txBox="1">
            <a:spLocks noGrp="1"/>
          </p:cNvSpPr>
          <p:nvPr>
            <p:ph type="ftr" idx="11"/>
          </p:nvPr>
        </p:nvSpPr>
        <p:spPr>
          <a:xfrm>
            <a:off x="4165601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sldNum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9391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2025/11/9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371" y="1050354"/>
            <a:ext cx="10632916" cy="3890614"/>
          </a:xfrm>
        </p:spPr>
        <p:txBody>
          <a:bodyPr/>
          <a:lstStyle/>
          <a:p>
            <a:r>
              <a:rPr lang="en-US" sz="7200" b="1" dirty="0" smtClean="0">
                <a:solidFill>
                  <a:srgbClr val="002060"/>
                </a:solidFill>
              </a:rPr>
              <a:t>Broken Vessels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zh-CN" altLang="en-US" sz="7200" b="1" dirty="0" smtClean="0">
                <a:solidFill>
                  <a:srgbClr val="C00000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破碎器皿</a:t>
            </a:r>
            <a:endParaRPr lang="en-US" sz="7200" b="1" dirty="0">
              <a:solidFill>
                <a:srgbClr val="C00000"/>
              </a:solidFill>
              <a:latin typeface="DengXian" panose="02010600030101010101" pitchFamily="2" charset="-122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731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95988" y="717752"/>
            <a:ext cx="1037416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承担我失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败</a:t>
            </a:r>
            <a:endParaRPr lang="zh-CN" alt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担当我软弱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US" sz="4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You </a:t>
            </a: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take our failure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You take our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weakness</a:t>
            </a:r>
            <a:endParaRPr lang="en-US" altLang="zh-CN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3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31487" y="796933"/>
            <a:ext cx="10374164" cy="547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视我如宝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贝</a:t>
            </a:r>
            <a:endParaRPr lang="en-US" altLang="zh-CN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放在瓦器中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 smtClean="0">
              <a:solidFill>
                <a:srgbClr val="FFFF00"/>
              </a:solidFill>
              <a:latin typeface="Roboto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You set Your treasure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In jars of clay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1F1F1F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861772" y="625655"/>
            <a:ext cx="11150417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1F1F1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54753" y="625655"/>
            <a:ext cx="9282493" cy="4902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交托我全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心</a:t>
            </a:r>
            <a:endParaRPr lang="en-US" altLang="zh-CN" sz="66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07000"/>
              </a:lnSpc>
              <a:spcAft>
                <a:spcPts val="800"/>
              </a:spcAft>
              <a:defRPr/>
            </a:pP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成</a:t>
            </a: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为你器皿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800" b="1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So take this heart, Lord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I'll be Your vessel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95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861772" y="625655"/>
            <a:ext cx="11150417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55487" y="831782"/>
            <a:ext cx="10538189" cy="4902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向世界显明</a:t>
            </a:r>
            <a:endParaRPr lang="en-US" altLang="zh-CN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生命改变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world to see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Your love in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me</a:t>
            </a:r>
            <a:endParaRPr lang="en-US" sz="4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2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46151" y="716142"/>
            <a:ext cx="9787069" cy="5425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奇异恩典，何等甘甜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我罪已得赦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免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Amazing grace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 sweet the sound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That saved a wretch like me</a:t>
            </a: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25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49278" y="690301"/>
            <a:ext cx="8893444" cy="547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我曾失丧，今被寻回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瞎眼今得看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见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 once was lost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But now I'm found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Was blind but now I see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chemeClr val="bg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61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4651" y="645954"/>
            <a:ext cx="11202698" cy="4871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哦，我能看见你，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哦，感受那爱在你眼中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Oh I can see You now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Oh I can see the love in Your eyes</a:t>
            </a:r>
          </a:p>
        </p:txBody>
      </p:sp>
    </p:spTree>
    <p:extLst>
      <p:ext uri="{BB962C8B-B14F-4D97-AF65-F5344CB8AC3E}">
        <p14:creationId xmlns:p14="http://schemas.microsoft.com/office/powerpoint/2010/main" val="57630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63346" y="755384"/>
            <a:ext cx="9882169" cy="3948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你已为我道成肉身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使破碎生命得重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生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Laying yourself down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Raising up the broken to life</a:t>
            </a:r>
          </a:p>
        </p:txBody>
      </p:sp>
    </p:spTree>
    <p:extLst>
      <p:ext uri="{BB962C8B-B14F-4D97-AF65-F5344CB8AC3E}">
        <p14:creationId xmlns:p14="http://schemas.microsoft.com/office/powerpoint/2010/main" val="375139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49899" y="305162"/>
            <a:ext cx="9787069" cy="6402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Amazing grace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sweet the sound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saved a wretch like me</a:t>
            </a: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奇异恩典，何等甘甜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我罪已得赦免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33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86852" y="424891"/>
            <a:ext cx="8893444" cy="5438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once was lost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now I'm found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blind but now I see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chemeClr val="bg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我曾失丧，今被寻回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瞎眼今得看见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4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23049" y="656549"/>
            <a:ext cx="7345901" cy="4391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All these pieces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</a:br>
            <a: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Broken and scattered</a:t>
            </a:r>
            <a:br>
              <a: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Arial"/>
              </a:rPr>
            </a:b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我</a:t>
            </a:r>
            <a:r>
              <a:rPr kumimoji="0" lang="zh-CN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所有一</a:t>
            </a:r>
            <a:r>
              <a:rPr kumimoji="0" lang="zh-CN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切</a:t>
            </a:r>
            <a:endParaRPr kumimoji="0" lang="en-US" altLang="zh-CN" sz="48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破</a:t>
            </a:r>
            <a:r>
              <a:rPr kumimoji="0" lang="zh-CN" altLang="en-US" sz="4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碎而散</a:t>
            </a:r>
            <a:r>
              <a:rPr kumimoji="0" lang="zh-CN" alt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  <a:sym typeface="Arial"/>
              </a:rPr>
              <a:t>落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78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4651" y="645954"/>
            <a:ext cx="11202698" cy="56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 I can see You now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 I can see the love in Your eyes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FF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哦，我能看见你，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哦，感受那爱在你眼中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25984" y="5849586"/>
            <a:ext cx="8755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2X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9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46151" y="716142"/>
            <a:ext cx="9787069" cy="5425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奇异恩典，何等甘甜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我罪已得赦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免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Amazing grace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How sweet the sound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That saved a wretch like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me  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5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49278" y="690301"/>
            <a:ext cx="8893444" cy="547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我曾失丧，今被寻回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瞎眼今得看</a:t>
            </a:r>
            <a:r>
              <a:rPr lang="zh-CN" altLang="en-US" sz="6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见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I once was lost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But now I'm found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Was blind but now I see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chemeClr val="bg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9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4651" y="645954"/>
            <a:ext cx="11202698" cy="4871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哦，我能看见你，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哦，感受那爱在你眼中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Oh I can see You now</a:t>
            </a:r>
            <a:b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Oh I can see the love in Your </a:t>
            </a:r>
            <a:r>
              <a:rPr lang="en-US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eyes  (2X)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68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565664" y="709614"/>
            <a:ext cx="9512392" cy="6372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mercy gathered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Mended and whole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chemeClr val="bg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因你的恩典</a:t>
            </a:r>
            <a:r>
              <a:rPr lang="en-US" altLang="zh-CN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,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我得完全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288481" y="769257"/>
            <a:ext cx="8065140" cy="5386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Empty handed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not forsaken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0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我一无所有，</a:t>
            </a:r>
            <a:endParaRPr lang="en-US" altLang="zh-CN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却未被离弃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365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361652" y="1211132"/>
            <a:ext cx="8065140" cy="5202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I've been set free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I've been set free</a:t>
            </a: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我得自由，</a:t>
            </a:r>
            <a:endParaRPr lang="en-US" altLang="zh-CN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我得自由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3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49899" y="305162"/>
            <a:ext cx="9787069" cy="6402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Amazing grace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sweet the sound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saved a wretch like me</a:t>
            </a:r>
          </a:p>
          <a:p>
            <a:pPr algn="ctr"/>
            <a:endParaRPr lang="en-US" sz="4800" b="1" dirty="0">
              <a:solidFill>
                <a:srgbClr val="1F1F1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奇异恩典，何等甘甜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我罪已得赦免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886852" y="424891"/>
            <a:ext cx="8893444" cy="5438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once was lost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now I'm found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blind but now I see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chemeClr val="bg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我曾失丧，今被寻回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瞎眼今得看见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76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pen bible | Premium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4651" y="645954"/>
            <a:ext cx="11202698" cy="56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 I can see You now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 I can see the love in Your eyes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FF00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哦，我能看见你，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哦，感受那爱在你眼中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66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Open bible | Premium Pho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262"/>
            <a:ext cx="12192000" cy="699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27515" y="274121"/>
            <a:ext cx="9882169" cy="56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Laying yourself down</a:t>
            </a:r>
            <a:b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Raising up the broken to life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altLang="zh-CN" sz="4800" b="1" dirty="0" smtClean="0">
              <a:solidFill>
                <a:srgbClr val="1F1F1F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你已为我道成肉身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zh-CN" altLang="en-US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使破碎生命得重生</a:t>
            </a:r>
            <a:endParaRPr lang="en-US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92311"/>
      </p:ext>
    </p:extLst>
  </p:cSld>
  <p:clrMapOvr>
    <a:overrideClrMapping bg1="lt1" tx1="dk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15676</TotalTime>
  <Words>242</Words>
  <Application>Microsoft Office PowerPoint</Application>
  <PresentationFormat>Custom</PresentationFormat>
  <Paragraphs>84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2_Default Design</vt:lpstr>
      <vt:lpstr>自訂設計</vt:lpstr>
      <vt:lpstr>Broken Vessels   破碎器皿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820</cp:revision>
  <dcterms:created xsi:type="dcterms:W3CDTF">1999-09-19T02:56:02Z</dcterms:created>
  <dcterms:modified xsi:type="dcterms:W3CDTF">2025-11-09T21:54:05Z</dcterms:modified>
</cp:coreProperties>
</file>